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1" r:id="rId4"/>
    <p:sldId id="262" r:id="rId5"/>
    <p:sldId id="259" r:id="rId6"/>
    <p:sldId id="263" r:id="rId7"/>
    <p:sldId id="264" r:id="rId8"/>
    <p:sldId id="257" r:id="rId9"/>
    <p:sldId id="258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3747F0-E54A-407A-B147-1A7EFECB4519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DCAD2A-9DA7-4204-893C-538402112C64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47F0-E54A-407A-B147-1A7EFECB4519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AD2A-9DA7-4204-893C-538402112C64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47F0-E54A-407A-B147-1A7EFECB4519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AD2A-9DA7-4204-893C-538402112C64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47F0-E54A-407A-B147-1A7EFECB4519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AD2A-9DA7-4204-893C-538402112C6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47F0-E54A-407A-B147-1A7EFECB4519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AD2A-9DA7-4204-893C-538402112C6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47F0-E54A-407A-B147-1A7EFECB4519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AD2A-9DA7-4204-893C-538402112C6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47F0-E54A-407A-B147-1A7EFECB4519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AD2A-9DA7-4204-893C-538402112C64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47F0-E54A-407A-B147-1A7EFECB4519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AD2A-9DA7-4204-893C-538402112C64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47F0-E54A-407A-B147-1A7EFECB4519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AD2A-9DA7-4204-893C-538402112C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47F0-E54A-407A-B147-1A7EFECB4519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AD2A-9DA7-4204-893C-538402112C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47F0-E54A-407A-B147-1A7EFECB4519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AD2A-9DA7-4204-893C-538402112C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E3747F0-E54A-407A-B147-1A7EFECB4519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4DCAD2A-9DA7-4204-893C-538402112C6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Имидж деловой леди.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5 элегантных причесок.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63723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06097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Секрет этой замечательной прически состоит в том, что были совмещены два вида причесок: высокий хвост и коса «рыбий </a:t>
            </a:r>
            <a:r>
              <a:rPr lang="ru-RU" dirty="0"/>
              <a:t>хвост». Благодаря стилю плетения коса сама по себе играет со светом и блестит на свету. Волосы кажутся намного живее и красивее.  </a:t>
            </a:r>
            <a:br>
              <a:rPr lang="ru-RU" dirty="0"/>
            </a:br>
            <a:r>
              <a:rPr lang="ru-RU" dirty="0"/>
              <a:t>В такую косу можно вплести </a:t>
            </a:r>
            <a:r>
              <a:rPr lang="ru-RU" dirty="0" smtClean="0"/>
              <a:t>ленту </a:t>
            </a:r>
            <a:r>
              <a:rPr lang="ru-RU" dirty="0"/>
              <a:t>или заколоть креативные заколочки – это придаст ей большей изысканности и оригинальности. При этом тугость плетения можно то уменьшать, то увеличивать, от чего будет меняться сам внешний вид косы.  </a:t>
            </a:r>
            <a:endParaRPr lang="ru-RU" dirty="0" smtClean="0"/>
          </a:p>
          <a:p>
            <a:r>
              <a:rPr lang="ru-RU" dirty="0" smtClean="0"/>
              <a:t>Надеемся, что вы оцените эту несложную прическу и будете с удовольствием ее носить. Спасибо за внимание.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Прическа «Лучики».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70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Что касается косы, то тут вариаций множество. Возможностей ровно столько, сколько позволит вам ваша фантазия и умения. Коса может быть прямая, или же подвернутая и спрятанная (французская). Такая прическа практична и совершенно не сложна в плетении. Немного практики и далее вы не будете тратить на нее более 10 мин.  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Коса.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0237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788024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74621"/>
            <a:ext cx="4932040" cy="338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7824" cy="474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325"/>
            <a:ext cx="3228950" cy="32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43275"/>
            <a:ext cx="4402460" cy="36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&amp;kcy;&amp;ocy;&amp;scy;&amp;acy;3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9"/>
          <a:stretch/>
        </p:blipFill>
        <p:spPr bwMode="auto">
          <a:xfrm>
            <a:off x="0" y="3068961"/>
            <a:ext cx="3059832" cy="378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0931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7699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Нет </a:t>
            </a:r>
            <a:r>
              <a:rPr lang="ru-RU" sz="2800" dirty="0"/>
              <a:t>ничего проще –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просто </a:t>
            </a:r>
            <a:r>
              <a:rPr lang="ru-RU" sz="2800" dirty="0"/>
              <a:t>завернуть волосы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под </a:t>
            </a:r>
            <a:r>
              <a:rPr lang="ru-RU" sz="2800" dirty="0"/>
              <a:t>декоративную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резинку</a:t>
            </a:r>
            <a:r>
              <a:rPr lang="ru-RU" sz="2800" dirty="0"/>
              <a:t>, которая может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быть </a:t>
            </a:r>
            <a:r>
              <a:rPr lang="ru-RU" sz="2800" dirty="0"/>
              <a:t>украшена лентой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или </a:t>
            </a:r>
            <a:r>
              <a:rPr lang="ru-RU" sz="2800" dirty="0"/>
              <a:t>маленьким бантом.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Главное </a:t>
            </a:r>
            <a:r>
              <a:rPr lang="ru-RU" sz="2800" dirty="0"/>
              <a:t>– умеренность.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Не стоит выходить за </a:t>
            </a:r>
            <a:br>
              <a:rPr lang="ru-RU" sz="2800" dirty="0" smtClean="0"/>
            </a:br>
            <a:r>
              <a:rPr lang="ru-RU" sz="2800" dirty="0" smtClean="0"/>
              <a:t>грани офисного стиля.</a:t>
            </a:r>
            <a:r>
              <a:rPr lang="ru-RU" dirty="0" smtClean="0"/>
              <a:t> 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65241" cy="1435766"/>
          </a:xfrm>
        </p:spPr>
        <p:txBody>
          <a:bodyPr/>
          <a:lstStyle/>
          <a:p>
            <a:r>
              <a:rPr lang="ru-RU" dirty="0"/>
              <a:t>2</a:t>
            </a:r>
            <a:r>
              <a:rPr lang="ru-RU" dirty="0" smtClean="0"/>
              <a:t>. Прическа в </a:t>
            </a:r>
            <a:r>
              <a:rPr lang="ru-RU" dirty="0"/>
              <a:t>г</a:t>
            </a:r>
            <a:r>
              <a:rPr lang="ru-RU" dirty="0" smtClean="0"/>
              <a:t>реческом стиле.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08" y="1772816"/>
            <a:ext cx="3870192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413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052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Пучок </a:t>
            </a:r>
            <a:r>
              <a:rPr lang="ru-RU" sz="2800" dirty="0"/>
              <a:t>обладает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четкими линиями </a:t>
            </a:r>
            <a:r>
              <a:rPr lang="ru-RU" sz="2800" dirty="0"/>
              <a:t>–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 </a:t>
            </a:r>
            <a:r>
              <a:rPr lang="ru-RU" sz="2800" dirty="0"/>
              <a:t>одной стороны,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 </a:t>
            </a:r>
            <a:r>
              <a:rPr lang="ru-RU" sz="2800" dirty="0"/>
              <a:t>элегантностью,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женственностью </a:t>
            </a:r>
            <a:r>
              <a:rPr lang="ru-RU" sz="2800" dirty="0"/>
              <a:t>–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 </a:t>
            </a:r>
            <a:r>
              <a:rPr lang="ru-RU" sz="2800" dirty="0"/>
              <a:t>другой. При такой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прическе </a:t>
            </a:r>
            <a:r>
              <a:rPr lang="ru-RU" sz="2800" dirty="0"/>
              <a:t>все волосы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подняты</a:t>
            </a:r>
            <a:r>
              <a:rPr lang="ru-RU" sz="2800" dirty="0"/>
              <a:t>, и оголяют шею.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 </a:t>
            </a:r>
            <a:r>
              <a:rPr lang="ru-RU" sz="2800" dirty="0"/>
              <a:t>этой прическе живет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доступная </a:t>
            </a:r>
            <a:r>
              <a:rPr lang="ru-RU" sz="2800" dirty="0"/>
              <a:t>для офиса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легкая </a:t>
            </a:r>
            <a:r>
              <a:rPr lang="ru-RU" sz="2800" dirty="0"/>
              <a:t>романтичность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1008112"/>
          </a:xfrm>
        </p:spPr>
        <p:txBody>
          <a:bodyPr/>
          <a:lstStyle/>
          <a:p>
            <a:r>
              <a:rPr lang="ru-RU" dirty="0"/>
              <a:t>3</a:t>
            </a:r>
            <a:r>
              <a:rPr lang="ru-RU" dirty="0" smtClean="0"/>
              <a:t>. Пучок.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423" y="1236630"/>
            <a:ext cx="3752577" cy="562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356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060973"/>
          </a:xfrm>
        </p:spPr>
        <p:txBody>
          <a:bodyPr>
            <a:normAutofit/>
          </a:bodyPr>
          <a:lstStyle/>
          <a:p>
            <a:r>
              <a:rPr lang="ru-RU" sz="2800" dirty="0"/>
              <a:t>Но и в этой прическе так же есть несколько вариантов. Можно закручивать волосы не вниз, а вверх, например. И в этом случаи нужно спрятать хвост в самой волне волос. </a:t>
            </a:r>
            <a:r>
              <a:rPr lang="ru-RU" sz="2800" dirty="0" smtClean="0"/>
              <a:t>Если </a:t>
            </a:r>
            <a:r>
              <a:rPr lang="ru-RU" sz="2800" dirty="0"/>
              <a:t>желаете добавить «изюминку» – слегка украсьте заколками.  </a:t>
            </a:r>
            <a:endParaRPr lang="ru-RU" sz="2800" dirty="0" smtClean="0"/>
          </a:p>
          <a:p>
            <a:r>
              <a:rPr lang="ru-RU" sz="2800" dirty="0"/>
              <a:t>Можно закручивать валик вертикально – в этом случае вы получаете очень популярную его разновидность – прическу «ракушка».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</a:t>
            </a:r>
            <a:r>
              <a:rPr lang="ru-RU" b="1" dirty="0"/>
              <a:t>Прическа «валик»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463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483"/>
            <a:ext cx="3347864" cy="507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28999"/>
            <a:ext cx="5107726" cy="340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" y="31483"/>
            <a:ext cx="309562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906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7"/>
            <a:ext cx="8507288" cy="499600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Высокий </a:t>
            </a:r>
            <a:r>
              <a:rPr lang="ru-RU" sz="2800" dirty="0" smtClean="0"/>
              <a:t>хвост – </a:t>
            </a:r>
            <a:br>
              <a:rPr lang="ru-RU" sz="2800" dirty="0" smtClean="0"/>
            </a:br>
            <a:r>
              <a:rPr lang="ru-RU" sz="2800" dirty="0" smtClean="0"/>
              <a:t>это деловая прическа </a:t>
            </a:r>
            <a:br>
              <a:rPr lang="ru-RU" sz="2800" dirty="0" smtClean="0"/>
            </a:br>
            <a:r>
              <a:rPr lang="ru-RU" sz="2800" dirty="0" smtClean="0"/>
              <a:t>бизнес леди. ЕЕ можно </a:t>
            </a:r>
            <a:br>
              <a:rPr lang="ru-RU" sz="2800" dirty="0" smtClean="0"/>
            </a:br>
            <a:r>
              <a:rPr lang="ru-RU" sz="2800" dirty="0" smtClean="0"/>
              <a:t>делать на каждый день </a:t>
            </a:r>
            <a:br>
              <a:rPr lang="ru-RU" sz="2800" dirty="0" smtClean="0"/>
            </a:br>
            <a:r>
              <a:rPr lang="ru-RU" sz="2800" dirty="0" smtClean="0"/>
              <a:t>если у вас длинные и </a:t>
            </a:r>
            <a:br>
              <a:rPr lang="ru-RU" sz="2800" dirty="0" smtClean="0"/>
            </a:br>
            <a:r>
              <a:rPr lang="ru-RU" sz="2800" dirty="0" smtClean="0"/>
              <a:t>непослушные волосы.</a:t>
            </a:r>
            <a:br>
              <a:rPr lang="ru-RU" sz="2800" dirty="0" smtClean="0"/>
            </a:br>
            <a:r>
              <a:rPr lang="ru-RU" sz="2800" dirty="0" smtClean="0"/>
              <a:t>Такая прическа идеальна</a:t>
            </a:r>
            <a:br>
              <a:rPr lang="ru-RU" sz="2800" dirty="0" smtClean="0"/>
            </a:br>
            <a:r>
              <a:rPr lang="ru-RU" sz="2800" dirty="0" smtClean="0"/>
              <a:t>для работы в офисе, </a:t>
            </a:r>
            <a:br>
              <a:rPr lang="ru-RU" sz="2800" dirty="0" smtClean="0"/>
            </a:br>
            <a:r>
              <a:rPr lang="ru-RU" sz="2800" dirty="0" smtClean="0"/>
              <a:t>с клиентами, а также </a:t>
            </a:r>
            <a:br>
              <a:rPr lang="ru-RU" sz="2800" dirty="0" smtClean="0"/>
            </a:br>
            <a:r>
              <a:rPr lang="ru-RU" sz="2800" dirty="0" smtClean="0"/>
              <a:t>в жаркую погоду, </a:t>
            </a:r>
            <a:br>
              <a:rPr lang="ru-RU" sz="2800" dirty="0" smtClean="0"/>
            </a:br>
            <a:r>
              <a:rPr lang="ru-RU" sz="2800" dirty="0" smtClean="0"/>
              <a:t>на отдыхе и на море.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65241" cy="1363758"/>
          </a:xfrm>
        </p:spPr>
        <p:txBody>
          <a:bodyPr/>
          <a:lstStyle/>
          <a:p>
            <a:r>
              <a:rPr lang="ru-RU" b="1" dirty="0" smtClean="0"/>
              <a:t>5. Прическа </a:t>
            </a:r>
            <a:r>
              <a:rPr lang="ru-RU" b="1" dirty="0" smtClean="0"/>
              <a:t>высокий хвост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91924"/>
            <a:ext cx="3834772" cy="510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471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2132857"/>
            <a:ext cx="8265240" cy="4725144"/>
          </a:xfrm>
        </p:spPr>
        <p:txBody>
          <a:bodyPr>
            <a:normAutofit/>
          </a:bodyPr>
          <a:lstStyle/>
          <a:p>
            <a:r>
              <a:rPr lang="ru-RU" sz="2600" dirty="0"/>
              <a:t>Конский хвост - удобная </a:t>
            </a:r>
            <a:r>
              <a:rPr lang="ru-RU" sz="2600" dirty="0" smtClean="0"/>
              <a:t>и </a:t>
            </a:r>
            <a:br>
              <a:rPr lang="ru-RU" sz="2600" dirty="0" smtClean="0"/>
            </a:br>
            <a:r>
              <a:rPr lang="ru-RU" sz="2600" dirty="0" smtClean="0"/>
              <a:t>практичная </a:t>
            </a:r>
            <a:r>
              <a:rPr lang="ru-RU" sz="2600" dirty="0"/>
              <a:t>деловая </a:t>
            </a:r>
            <a:r>
              <a:rPr lang="ru-RU" sz="2600" dirty="0" smtClean="0"/>
              <a:t>прическа</a:t>
            </a:r>
            <a:r>
              <a:rPr lang="ru-RU" sz="2600" dirty="0"/>
              <a:t>.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Она </a:t>
            </a:r>
            <a:r>
              <a:rPr lang="ru-RU" sz="2600" dirty="0"/>
              <a:t>подойдет </a:t>
            </a:r>
            <a:r>
              <a:rPr lang="ru-RU" sz="2600" dirty="0" smtClean="0"/>
              <a:t>для </a:t>
            </a:r>
            <a:r>
              <a:rPr lang="ru-RU" sz="2600" dirty="0"/>
              <a:t>работы, </a:t>
            </a:r>
            <a:r>
              <a:rPr lang="ru-RU" sz="2600" dirty="0" smtClean="0"/>
              <a:t>учебы</a:t>
            </a:r>
            <a:r>
              <a:rPr lang="ru-RU" sz="2600" dirty="0"/>
              <a:t>,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офиса</a:t>
            </a:r>
            <a:r>
              <a:rPr lang="ru-RU" sz="2600" dirty="0"/>
              <a:t>, </a:t>
            </a:r>
            <a:r>
              <a:rPr lang="ru-RU" sz="2600" dirty="0" smtClean="0"/>
              <a:t>стиля </a:t>
            </a:r>
            <a:r>
              <a:rPr lang="ru-RU" sz="2600" dirty="0"/>
              <a:t>бизнес-леди.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С </a:t>
            </a:r>
            <a:r>
              <a:rPr lang="ru-RU" sz="2600" dirty="0"/>
              <a:t>конским хвостом ваши </a:t>
            </a:r>
            <a:r>
              <a:rPr lang="ru-RU" sz="2600" dirty="0" smtClean="0"/>
              <a:t>волосы </a:t>
            </a:r>
            <a:br>
              <a:rPr lang="ru-RU" sz="2600" dirty="0" smtClean="0"/>
            </a:br>
            <a:r>
              <a:rPr lang="ru-RU" sz="2600" dirty="0" smtClean="0"/>
              <a:t>будут </a:t>
            </a:r>
            <a:r>
              <a:rPr lang="ru-RU" sz="2600" dirty="0"/>
              <a:t>надежно </a:t>
            </a:r>
            <a:r>
              <a:rPr lang="ru-RU" sz="2600" dirty="0" smtClean="0"/>
              <a:t>убраны и </a:t>
            </a:r>
            <a:r>
              <a:rPr lang="ru-RU" sz="2600" dirty="0"/>
              <a:t>элегантны.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Украсить </a:t>
            </a:r>
            <a:r>
              <a:rPr lang="ru-RU" sz="2600" dirty="0"/>
              <a:t>конский хвост </a:t>
            </a:r>
            <a:r>
              <a:rPr lang="ru-RU" sz="2600" dirty="0" smtClean="0"/>
              <a:t>можно </a:t>
            </a:r>
            <a:br>
              <a:rPr lang="ru-RU" sz="2600" dirty="0" smtClean="0"/>
            </a:br>
            <a:r>
              <a:rPr lang="ru-RU" sz="2600" dirty="0" smtClean="0"/>
              <a:t>резинкой </a:t>
            </a:r>
            <a:r>
              <a:rPr lang="ru-RU" sz="2600" dirty="0"/>
              <a:t>из </a:t>
            </a:r>
            <a:r>
              <a:rPr lang="ru-RU" sz="2600" dirty="0" smtClean="0"/>
              <a:t>накладных </a:t>
            </a:r>
            <a:r>
              <a:rPr lang="ru-RU" sz="2600" dirty="0"/>
              <a:t>кос,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подобранной под </a:t>
            </a:r>
            <a:r>
              <a:rPr lang="ru-RU" sz="2600" dirty="0"/>
              <a:t>цвет волос.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65241" cy="136375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Прическа с декором вокруг хвоста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10600"/>
            <a:ext cx="3419872" cy="543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619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103</TotalTime>
  <Words>202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Твердый переплет</vt:lpstr>
      <vt:lpstr>Имидж деловой леди.</vt:lpstr>
      <vt:lpstr>1. Коса.</vt:lpstr>
      <vt:lpstr>Презентация PowerPoint</vt:lpstr>
      <vt:lpstr>2. Прическа в греческом стиле.</vt:lpstr>
      <vt:lpstr>3. Пучок.</vt:lpstr>
      <vt:lpstr>4. Прическа «валик»</vt:lpstr>
      <vt:lpstr>Презентация PowerPoint</vt:lpstr>
      <vt:lpstr>5. Прическа высокий хвост</vt:lpstr>
      <vt:lpstr>Прическа с декором вокруг хвоста</vt:lpstr>
      <vt:lpstr>Прическа «Лучики».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Деловая прическа</dc:title>
  <dc:creator>ПЛП</dc:creator>
  <cp:lastModifiedBy>ПЛП</cp:lastModifiedBy>
  <cp:revision>10</cp:revision>
  <dcterms:created xsi:type="dcterms:W3CDTF">2014-03-06T17:45:11Z</dcterms:created>
  <dcterms:modified xsi:type="dcterms:W3CDTF">2014-03-06T21:16:37Z</dcterms:modified>
</cp:coreProperties>
</file>