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E41D7C3-36A3-4E4E-8CFF-5863071E991A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A358C48-1593-476F-9A73-8DA4B67B0EA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D7C3-36A3-4E4E-8CFF-5863071E991A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8C48-1593-476F-9A73-8DA4B67B0E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D7C3-36A3-4E4E-8CFF-5863071E991A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8C48-1593-476F-9A73-8DA4B67B0E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41D7C3-36A3-4E4E-8CFF-5863071E991A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A358C48-1593-476F-9A73-8DA4B67B0E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E41D7C3-36A3-4E4E-8CFF-5863071E991A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A358C48-1593-476F-9A73-8DA4B67B0EA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D7C3-36A3-4E4E-8CFF-5863071E991A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8C48-1593-476F-9A73-8DA4B67B0EA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D7C3-36A3-4E4E-8CFF-5863071E991A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8C48-1593-476F-9A73-8DA4B67B0EA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41D7C3-36A3-4E4E-8CFF-5863071E991A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358C48-1593-476F-9A73-8DA4B67B0E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D7C3-36A3-4E4E-8CFF-5863071E991A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58C48-1593-476F-9A73-8DA4B67B0E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41D7C3-36A3-4E4E-8CFF-5863071E991A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A358C48-1593-476F-9A73-8DA4B67B0EAB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41D7C3-36A3-4E4E-8CFF-5863071E991A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A358C48-1593-476F-9A73-8DA4B67B0EA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41D7C3-36A3-4E4E-8CFF-5863071E991A}" type="datetimeFigureOut">
              <a:rPr lang="ru-RU" smtClean="0"/>
              <a:t>17.11.2011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A358C48-1593-476F-9A73-8DA4B67B0E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Графический интерфейс операционных систем и приложений.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509120"/>
            <a:ext cx="6172200" cy="1865802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Представление информационного пространства с помощью графического интерфейса.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568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24744"/>
            <a:ext cx="6172200" cy="205359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Графический интерфейс представляет собой совокупность </a:t>
            </a:r>
            <a:br>
              <a:rPr lang="ru-RU" i="1" dirty="0" smtClean="0"/>
            </a:b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диалоговых</a:t>
            </a:r>
            <a:r>
              <a:rPr lang="ru-RU" u="sng" dirty="0" smtClean="0"/>
              <a:t>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панелей, </a:t>
            </a:r>
            <a:b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меню</a:t>
            </a:r>
            <a:r>
              <a:rPr lang="ru-RU" u="sng" dirty="0" smtClean="0"/>
              <a:t> </a:t>
            </a:r>
            <a:r>
              <a:rPr lang="ru-RU" i="1" u="sng" dirty="0" smtClean="0"/>
              <a:t>и </a:t>
            </a:r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окон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339752" y="3573016"/>
            <a:ext cx="6172200" cy="2736304"/>
          </a:xfrm>
        </p:spPr>
        <p:txBody>
          <a:bodyPr>
            <a:noAutofit/>
          </a:bodyPr>
          <a:lstStyle/>
          <a:p>
            <a:r>
              <a:rPr lang="ru-RU" sz="2400" i="1" dirty="0"/>
              <a:t>Графический </a:t>
            </a:r>
            <a:r>
              <a:rPr lang="ru-RU" sz="2400" i="1" dirty="0" smtClean="0"/>
              <a:t>интерфейс позволяет осуществлять взаимодействие человека с компьютером в форме диалога с использованием окон, меню, диалоговых панелей и элементов управления.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7703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Диалоговые панели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Кнопка;</a:t>
            </a:r>
          </a:p>
          <a:p>
            <a:r>
              <a:rPr lang="ru-RU" dirty="0" smtClean="0"/>
              <a:t>Текстовое поле;</a:t>
            </a:r>
          </a:p>
          <a:p>
            <a:r>
              <a:rPr lang="ru-RU" dirty="0" smtClean="0"/>
              <a:t>Раскрывающийся список;</a:t>
            </a:r>
          </a:p>
          <a:p>
            <a:r>
              <a:rPr lang="ru-RU" dirty="0" smtClean="0"/>
              <a:t>Ползунок;</a:t>
            </a:r>
          </a:p>
          <a:p>
            <a:r>
              <a:rPr lang="ru-RU" dirty="0"/>
              <a:t>Переключатель;</a:t>
            </a:r>
          </a:p>
          <a:p>
            <a:r>
              <a:rPr lang="ru-RU" dirty="0" smtClean="0"/>
              <a:t>Флажок;</a:t>
            </a:r>
          </a:p>
          <a:p>
            <a:r>
              <a:rPr lang="ru-RU" dirty="0"/>
              <a:t>Счетчик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quarter" idx="2"/>
          </p:nvPr>
        </p:nvPicPr>
        <p:blipFill rotWithShape="1">
          <a:blip r:embed="rId2"/>
          <a:srcRect l="4990" t="11645" r="44962" b="40850"/>
          <a:stretch/>
        </p:blipFill>
        <p:spPr bwMode="auto">
          <a:xfrm>
            <a:off x="3779912" y="1628800"/>
            <a:ext cx="4608512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2051720" y="1844824"/>
            <a:ext cx="56166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131840" y="2276872"/>
            <a:ext cx="158417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419872" y="2852936"/>
            <a:ext cx="230425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163177" y="4509120"/>
            <a:ext cx="187220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275856" y="4005064"/>
            <a:ext cx="759529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339752" y="3573016"/>
            <a:ext cx="424847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64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Окна.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Заголовок окна;</a:t>
            </a:r>
          </a:p>
          <a:p>
            <a:r>
              <a:rPr lang="ru-RU" dirty="0" smtClean="0"/>
              <a:t>Рабочая область;</a:t>
            </a:r>
          </a:p>
          <a:p>
            <a:r>
              <a:rPr lang="ru-RU" dirty="0" smtClean="0"/>
              <a:t>Меню управления состоянием окна;</a:t>
            </a:r>
          </a:p>
          <a:p>
            <a:r>
              <a:rPr lang="ru-RU" dirty="0" smtClean="0"/>
              <a:t>Меню окна;</a:t>
            </a:r>
          </a:p>
          <a:p>
            <a:r>
              <a:rPr lang="ru-RU" dirty="0" smtClean="0"/>
              <a:t>Кнопки управления состоянием окна;</a:t>
            </a:r>
          </a:p>
          <a:p>
            <a:r>
              <a:rPr lang="ru-RU" dirty="0" smtClean="0"/>
              <a:t>Панели инструментов;</a:t>
            </a:r>
          </a:p>
          <a:p>
            <a:r>
              <a:rPr lang="ru-RU" dirty="0" smtClean="0"/>
              <a:t>Границы;</a:t>
            </a:r>
          </a:p>
          <a:p>
            <a:r>
              <a:rPr lang="ru-RU" dirty="0" smtClean="0"/>
              <a:t>Полосы прокрутки.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923928" y="1772816"/>
            <a:ext cx="4896543" cy="3816424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3347864" y="2204864"/>
            <a:ext cx="266429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275856" y="1828800"/>
            <a:ext cx="1305022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491880" y="1828801"/>
            <a:ext cx="436487" cy="10241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2627784" y="1916832"/>
            <a:ext cx="2448272" cy="15121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3635896" y="1828801"/>
            <a:ext cx="5040560" cy="21762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915816" y="2060848"/>
            <a:ext cx="2160240" cy="27363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67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32656"/>
            <a:ext cx="6172200" cy="4616534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FF0000"/>
                </a:solidFill>
              </a:rPr>
              <a:t>Контекстное меню </a:t>
            </a:r>
            <a:r>
              <a:rPr lang="ru-RU" dirty="0" smtClean="0"/>
              <a:t>дисков, папок и файлов позволяют ознакомиться с их свойствами, а также выполнить над этими объектами различные операции (копирование, перемещение, удаление и др.)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56703" t="17376" r="8222" b="31977"/>
          <a:stretch/>
        </p:blipFill>
        <p:spPr bwMode="auto">
          <a:xfrm>
            <a:off x="4139952" y="4601210"/>
            <a:ext cx="2084070" cy="22567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20715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34</TotalTime>
  <Words>121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Эркер</vt:lpstr>
      <vt:lpstr>Графический интерфейс операционных систем и приложений.</vt:lpstr>
      <vt:lpstr>Графический интерфейс представляет собой совокупность  диалоговых панелей,  меню и окон.</vt:lpstr>
      <vt:lpstr>Диалоговые панели</vt:lpstr>
      <vt:lpstr>Окна.</vt:lpstr>
      <vt:lpstr>Контекстное меню дисков, папок и файлов позволяют ознакомиться с их свойствами, а также выполнить над этими объектами различные операции (копирование, перемещение, удаление и др.)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Графический интерфейс операционных систем и приложений.</dc:title>
  <dc:creator>server</dc:creator>
  <cp:lastModifiedBy>server</cp:lastModifiedBy>
  <cp:revision>4</cp:revision>
  <dcterms:created xsi:type="dcterms:W3CDTF">2011-11-16T09:50:17Z</dcterms:created>
  <dcterms:modified xsi:type="dcterms:W3CDTF">2011-11-17T07:15:23Z</dcterms:modified>
</cp:coreProperties>
</file>