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69A677-90D1-48C5-9D7F-894E9B96E537}" type="datetimeFigureOut">
              <a:rPr lang="ru-RU" smtClean="0"/>
              <a:t>04.05.2011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91ABCA-F0DF-44FA-93E3-FF9F54E56A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1"/>
            <a:ext cx="5857916" cy="57823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Компьютерные</a:t>
            </a:r>
            <a:r>
              <a:rPr lang="ru-RU" dirty="0" smtClean="0"/>
              <a:t> </a:t>
            </a:r>
            <a:r>
              <a:rPr lang="ru-RU" sz="5400" dirty="0" smtClean="0"/>
              <a:t>презентации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Мультимедийные</a:t>
            </a:r>
            <a:r>
              <a:rPr lang="ru-RU" dirty="0" smtClean="0">
                <a:solidFill>
                  <a:schemeClr val="bg1"/>
                </a:solidFill>
              </a:rPr>
              <a:t> интерактивные презентации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Компьютерная презентация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hlinkClick r:id="rId3" action="ppaction://hlinksldjump"/>
              </a:rPr>
              <a:t>представляет </a:t>
            </a:r>
            <a:r>
              <a:rPr lang="ru-RU" sz="3600" dirty="0" smtClean="0">
                <a:hlinkClick r:id="rId3" action="ppaction://hlinksldjump"/>
              </a:rPr>
              <a:t>собой </a:t>
            </a:r>
            <a:r>
              <a:rPr lang="ru-RU" sz="3600" dirty="0" smtClean="0">
                <a:hlinkClick r:id="rId3" action="ppaction://hlinksldjump"/>
              </a:rPr>
              <a:t>последовательность слайдов</a:t>
            </a:r>
            <a:r>
              <a:rPr lang="ru-RU" sz="3600" dirty="0" smtClean="0">
                <a:hlinkClick r:id="rId3" action="ppaction://hlinksldjump"/>
              </a:rPr>
              <a:t>, содержащих мультимедийные объекты; в процессе демонстрации презентации пользователь может изменять порядок показа слайдов.</a:t>
            </a:r>
            <a:endParaRPr lang="ru-RU" sz="3600" dirty="0">
              <a:hlinkClick r:id="rId3" action="ppaction://hlinksldjump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072198" y="4857760"/>
            <a:ext cx="2357454" cy="1714488"/>
            <a:chOff x="2304" y="1584"/>
            <a:chExt cx="1740" cy="1554"/>
          </a:xfrm>
        </p:grpSpPr>
        <p:sp>
          <p:nvSpPr>
            <p:cNvPr id="1027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strips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dirty="0" smtClean="0"/>
              <a:t>Дизайн презентации.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презентации целесообразно начинать с разработки проекта, в котором необходимо определить примерное количество слайдов в презентации и содержание каждого слайда.</a:t>
            </a:r>
          </a:p>
          <a:p>
            <a:r>
              <a:rPr lang="ru-RU" dirty="0" smtClean="0"/>
              <a:t>В зависимости от содержания презентации и категории у потенциальных зрителей необходимо выбрать </a:t>
            </a:r>
            <a:r>
              <a:rPr lang="ru-RU" b="1" dirty="0" smtClean="0"/>
              <a:t>дизайн презентации.</a:t>
            </a:r>
            <a:endParaRPr lang="ru-RU" dirty="0" smtClean="0"/>
          </a:p>
          <a:p>
            <a:r>
              <a:rPr lang="ru-RU" dirty="0" smtClean="0"/>
              <a:t>Приложения</a:t>
            </a:r>
            <a:r>
              <a:rPr lang="ru-RU" b="1" dirty="0" smtClean="0"/>
              <a:t> ,</a:t>
            </a:r>
            <a:r>
              <a:rPr lang="ru-RU" dirty="0" smtClean="0"/>
              <a:t> используемые для разработки презентаций содержат несколько десятков </a:t>
            </a:r>
            <a:r>
              <a:rPr lang="ru-RU" b="1" dirty="0" smtClean="0"/>
              <a:t>шаблонов оформления</a:t>
            </a:r>
            <a:r>
              <a:rPr lang="ru-RU" dirty="0" smtClean="0"/>
              <a:t> и вариантов </a:t>
            </a:r>
            <a:r>
              <a:rPr lang="ru-RU" b="1" dirty="0" smtClean="0"/>
              <a:t>цветовых схем</a:t>
            </a:r>
            <a:r>
              <a:rPr lang="ru-RU" dirty="0" smtClean="0"/>
              <a:t> (вкладка </a:t>
            </a:r>
            <a:r>
              <a:rPr lang="ru-RU" b="1" dirty="0" smtClean="0"/>
              <a:t>Дизайн</a:t>
            </a:r>
            <a:r>
              <a:rPr lang="ru-RU" dirty="0" smtClean="0"/>
              <a:t>).</a:t>
            </a:r>
            <a:endParaRPr lang="ru-RU" b="1" dirty="0"/>
          </a:p>
        </p:txBody>
      </p:sp>
    </p:spTree>
  </p:cSld>
  <p:clrMapOvr>
    <a:masterClrMapping/>
  </p:clrMapOvr>
  <p:transition spd="med">
    <p:strips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макетов слайдов.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добавлении в презентацию нового слайда необходимо выбрать тип </a:t>
            </a:r>
            <a:r>
              <a:rPr lang="ru-RU" b="1" dirty="0" smtClean="0"/>
              <a:t>макета слайда </a:t>
            </a:r>
            <a:r>
              <a:rPr lang="ru-RU" dirty="0" smtClean="0"/>
              <a:t>(ПЩ мыши на созданном слайде или вкладка Главная).</a:t>
            </a:r>
            <a:endParaRPr lang="ru-RU" dirty="0"/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 t="16858" r="19014" b="3978"/>
          <a:stretch>
            <a:fillRect/>
          </a:stretch>
        </p:blipFill>
        <p:spPr bwMode="auto">
          <a:xfrm>
            <a:off x="2071670" y="2857496"/>
            <a:ext cx="4812665" cy="352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создания презентаций.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Создавать новую презентацию можно вручную, то есть самостоятельно определяя количество слайдов презентации и подбирая дизайн и тип разметки каждого слайда.</a:t>
            </a:r>
          </a:p>
          <a:p>
            <a:r>
              <a:rPr lang="ru-RU" dirty="0" smtClean="0"/>
              <a:t>Можно воспользоваться помощью Мастера презентаций (Автопилота).</a:t>
            </a:r>
          </a:p>
          <a:p>
            <a:r>
              <a:rPr lang="ru-RU" dirty="0" smtClean="0"/>
              <a:t>Можно также воспользоваться готовыми шаблонами презентации.</a:t>
            </a:r>
            <a:endParaRPr lang="ru-RU" dirty="0"/>
          </a:p>
        </p:txBody>
      </p:sp>
    </p:spTree>
  </p:cSld>
  <p:clrMapOvr>
    <a:masterClrMapping/>
  </p:clrMapOvr>
  <p:transition spd="med">
    <p:strip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285720" y="6357958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Анимация и звук в презентации.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Программы разработки презентаций позволяют выбрать один из типов анимационных эффектов, который будет реализоваться в процессе перехода слайда.</a:t>
            </a:r>
          </a:p>
          <a:p>
            <a:r>
              <a:rPr lang="ru-RU" sz="2400" dirty="0" smtClean="0"/>
              <a:t>В процессе разработки презентации можно выбрать звук, которым будет сопровождаться переход слайда.</a:t>
            </a:r>
            <a:endParaRPr lang="ru-RU" sz="2400" dirty="0"/>
          </a:p>
        </p:txBody>
      </p:sp>
      <p:pic>
        <p:nvPicPr>
          <p:cNvPr id="9" name="Рисунок 8">
            <a:hlinkClick r:id="" action="ppaction://noaction" highlightClick="1">
              <a:snd r:embed="rId3" name="applause.wav"/>
            </a:hlinkClick>
          </p:cNvPr>
          <p:cNvPicPr/>
          <p:nvPr/>
        </p:nvPicPr>
        <p:blipFill>
          <a:blip r:embed="rId4"/>
          <a:srcRect l="23388" t="3525" r="25311" b="29859"/>
          <a:stretch>
            <a:fillRect/>
          </a:stretch>
        </p:blipFill>
        <p:spPr bwMode="auto">
          <a:xfrm>
            <a:off x="2857488" y="3357562"/>
            <a:ext cx="3050381" cy="29677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strip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005064"/>
            <a:ext cx="2988426" cy="257004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режимы программы </a:t>
            </a:r>
            <a:r>
              <a:rPr lang="en-US" dirty="0" smtClean="0"/>
              <a:t>Microsoft PowerPoint: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19" y="1700808"/>
            <a:ext cx="8229600" cy="4532814"/>
          </a:xfrm>
        </p:spPr>
        <p:txBody>
          <a:bodyPr/>
          <a:lstStyle/>
          <a:p>
            <a:r>
              <a:rPr lang="ru-RU" dirty="0" smtClean="0"/>
              <a:t>Обычный режим (режим редактирования);</a:t>
            </a:r>
          </a:p>
          <a:p>
            <a:r>
              <a:rPr lang="ru-RU" dirty="0" smtClean="0"/>
              <a:t>Режим сортировщика слайдов (представление слайдов в форме эскиза);</a:t>
            </a:r>
          </a:p>
          <a:p>
            <a:r>
              <a:rPr lang="ru-RU" dirty="0" smtClean="0"/>
              <a:t>Показ слайдов (отображение презентации во весь экран, эффекты перехода и т.д.)</a:t>
            </a:r>
          </a:p>
          <a:p>
            <a:pPr marL="137160" indent="0">
              <a:buNone/>
            </a:pPr>
            <a:endParaRPr lang="ru-RU" dirty="0"/>
          </a:p>
        </p:txBody>
      </p:sp>
    </p:spTree>
  </p:cSld>
  <p:clrMapOvr>
    <a:masterClrMapping/>
  </p:clrMapOvr>
  <p:transition spd="med">
    <p:strip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05322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227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Компьютерные презентации</vt:lpstr>
      <vt:lpstr>Компьютерная презентация </vt:lpstr>
      <vt:lpstr>Дизайн презентации. </vt:lpstr>
      <vt:lpstr>Выбор макетов слайдов.</vt:lpstr>
      <vt:lpstr>Способы создания презентаций. </vt:lpstr>
      <vt:lpstr>Анимация и звук в презентации.</vt:lpstr>
      <vt:lpstr>Основные режимы программы Microsoft PowerPoint: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презентации</dc:title>
  <dc:creator>Admin</dc:creator>
  <cp:lastModifiedBy>server</cp:lastModifiedBy>
  <cp:revision>14</cp:revision>
  <dcterms:created xsi:type="dcterms:W3CDTF">2011-04-14T19:56:30Z</dcterms:created>
  <dcterms:modified xsi:type="dcterms:W3CDTF">2011-05-04T07:10:17Z</dcterms:modified>
</cp:coreProperties>
</file>