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C4047D-C29F-4B43-BECB-F9E3B334811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1737E7-3AE9-46EF-8D62-ABE85C16ED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114400" y="1687181"/>
            <a:ext cx="6502772" cy="1542347"/>
          </a:xfrm>
        </p:spPr>
        <p:txBody>
          <a:bodyPr/>
          <a:lstStyle/>
          <a:p>
            <a:r>
              <a:rPr lang="ru-RU" sz="4800" dirty="0" smtClean="0"/>
              <a:t>Мультимедийные </a:t>
            </a:r>
            <a:r>
              <a:rPr lang="ru-RU" sz="4800" dirty="0" smtClean="0"/>
              <a:t>интерактивные презентации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создания</a:t>
            </a:r>
            <a:r>
              <a:rPr lang="ru-RU" i="1" dirty="0" smtClean="0"/>
              <a:t> презентации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Users\ЛП\AppData\Local\Microsoft\Windows\Temporary Internet Files\Content.IE5\NXU48ZFI\MC900039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6058"/>
            <a:ext cx="3784903" cy="36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/>
          <a:lstStyle/>
          <a:p>
            <a:r>
              <a:rPr lang="ru-RU" dirty="0"/>
              <a:t>Термин «мультимедиа» – калька с английского слова </a:t>
            </a:r>
            <a:r>
              <a:rPr lang="ru-RU" dirty="0" err="1"/>
              <a:t>multimedia</a:t>
            </a:r>
            <a:r>
              <a:rPr lang="ru-RU" dirty="0"/>
              <a:t>, что можно перевести как «многие среды» (от </a:t>
            </a:r>
            <a:r>
              <a:rPr lang="ru-RU" dirty="0" err="1"/>
              <a:t>multi</a:t>
            </a:r>
            <a:r>
              <a:rPr lang="ru-RU" dirty="0"/>
              <a:t>– много и </a:t>
            </a:r>
            <a:r>
              <a:rPr lang="ru-RU" dirty="0" err="1"/>
              <a:t>media</a:t>
            </a:r>
            <a:r>
              <a:rPr lang="ru-RU" dirty="0"/>
              <a:t>– среда).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060848"/>
            <a:ext cx="7520940" cy="33843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Интерактивная презентация – презентация, в которой пользователь управляет порядком появления слайдов.</a:t>
            </a:r>
          </a:p>
          <a:p>
            <a:r>
              <a:rPr lang="ru-RU" sz="2800" dirty="0"/>
              <a:t>Слово “презентация” само по себе подразумевает замечательное оформление.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Слайд – электронная страница презентации.</a:t>
            </a:r>
          </a:p>
          <a:p>
            <a:endParaRPr lang="ru-RU" sz="2800" dirty="0"/>
          </a:p>
        </p:txBody>
      </p:sp>
      <p:pic>
        <p:nvPicPr>
          <p:cNvPr id="1026" name="Picture 2" descr="C:\Users\ЛП\AppData\Local\Microsoft\Windows\Temporary Internet Files\Content.IE5\NLXTJE27\MC900404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0889"/>
            <a:ext cx="18034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682" y="188640"/>
            <a:ext cx="7772400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Содержание: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6400800" cy="3505944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B0F0"/>
                </a:solidFill>
                <a:hlinkClick r:id="rId2" action="ppaction://hlinksldjump"/>
              </a:rPr>
              <a:t>Макет</a:t>
            </a:r>
            <a:endParaRPr lang="ru-RU" sz="4000" b="1" dirty="0" smtClean="0">
              <a:solidFill>
                <a:srgbClr val="00B0F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B0F0"/>
                </a:solidFill>
                <a:hlinkClick r:id="rId3" action="ppaction://hlinksldjump"/>
              </a:rPr>
              <a:t>Дизайн</a:t>
            </a:r>
            <a:endParaRPr lang="ru-RU" sz="4000" b="1" dirty="0" smtClean="0">
              <a:solidFill>
                <a:srgbClr val="00B0F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B0F0"/>
                </a:solidFill>
                <a:hlinkClick r:id="rId4" action="ppaction://hlinksldjump"/>
              </a:rPr>
              <a:t>Переходы</a:t>
            </a:r>
            <a:endParaRPr lang="ru-RU" sz="4000" b="1" dirty="0" smtClean="0">
              <a:solidFill>
                <a:srgbClr val="00B0F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B0F0"/>
                </a:solidFill>
                <a:hlinkClick r:id="rId5" action="ppaction://hlinksldjump"/>
              </a:rPr>
              <a:t>Анимация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и звук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B0F0"/>
                </a:solidFill>
                <a:hlinkClick r:id="rId6" action="ppaction://hlinksldjump"/>
              </a:rPr>
              <a:t>Гиперссылка</a:t>
            </a:r>
            <a:endParaRPr lang="ru-RU" sz="4000" b="1" dirty="0">
              <a:solidFill>
                <a:srgbClr val="00B0F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857875" y="3748794"/>
            <a:ext cx="2762250" cy="2466975"/>
            <a:chOff x="2304" y="1584"/>
            <a:chExt cx="1740" cy="1554"/>
          </a:xfrm>
          <a:solidFill>
            <a:srgbClr val="FFC000"/>
          </a:solidFill>
        </p:grpSpPr>
        <p:sp>
          <p:nvSpPr>
            <p:cNvPr id="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193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48218" b="37274"/>
          <a:stretch/>
        </p:blipFill>
        <p:spPr bwMode="auto">
          <a:xfrm>
            <a:off x="611560" y="980728"/>
            <a:ext cx="792088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1456" y="116632"/>
            <a:ext cx="7414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А К Е Т  С Л А Й Д О В.</a:t>
            </a:r>
          </a:p>
        </p:txBody>
      </p:sp>
    </p:spTree>
    <p:extLst>
      <p:ext uri="{BB962C8B-B14F-4D97-AF65-F5344CB8AC3E}">
        <p14:creationId xmlns:p14="http://schemas.microsoft.com/office/powerpoint/2010/main" val="41559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13269" b="44288"/>
          <a:stretch/>
        </p:blipFill>
        <p:spPr bwMode="auto">
          <a:xfrm>
            <a:off x="611560" y="1039962"/>
            <a:ext cx="8064896" cy="5557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7283" y="116632"/>
            <a:ext cx="765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 ПРЕЗЕНТАЦИИ.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25453" b="53307"/>
          <a:stretch/>
        </p:blipFill>
        <p:spPr bwMode="auto">
          <a:xfrm>
            <a:off x="611560" y="1340768"/>
            <a:ext cx="7920880" cy="5256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00190" y="260648"/>
            <a:ext cx="5583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СМЕНА СЛАЙДОВ.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4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40522" b="10821"/>
          <a:stretch/>
        </p:blipFill>
        <p:spPr bwMode="auto">
          <a:xfrm>
            <a:off x="3491880" y="280891"/>
            <a:ext cx="5439295" cy="6367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8961195">
            <a:off x="-377230" y="987519"/>
            <a:ext cx="3925197" cy="3009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Появление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объектов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слайде.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20644" b="33267"/>
          <a:stretch/>
        </p:blipFill>
        <p:spPr bwMode="auto">
          <a:xfrm>
            <a:off x="624249" y="1184477"/>
            <a:ext cx="7992888" cy="5448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4208732" y="1556792"/>
            <a:ext cx="648072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11560" y="623731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6303" y="260648"/>
            <a:ext cx="416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Гиперссылка.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251520" y="6300026"/>
            <a:ext cx="360040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539552" y="1340768"/>
            <a:ext cx="3240360" cy="3528392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5436096" y="1556792"/>
            <a:ext cx="3168352" cy="3384376"/>
          </a:xfrm>
          <a:prstGeom prst="smileyFace">
            <a:avLst>
              <a:gd name="adj" fmla="val -4653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700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Настроение после урока: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4608" y="1111970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???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</TotalTime>
  <Words>103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Мультимедийные интерактивные презентации.</vt:lpstr>
      <vt:lpstr>Термин «мультимедиа» – калька с английского слова multimedia, что можно перевести как «многие среды» (от multi– много и media– среда).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ЛП</dc:creator>
  <cp:lastModifiedBy>ЛП</cp:lastModifiedBy>
  <cp:revision>9</cp:revision>
  <dcterms:created xsi:type="dcterms:W3CDTF">2013-12-15T20:59:19Z</dcterms:created>
  <dcterms:modified xsi:type="dcterms:W3CDTF">2013-12-19T21:35:07Z</dcterms:modified>
</cp:coreProperties>
</file>